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1" r:id="rId5"/>
    <p:sldId id="260" r:id="rId6"/>
    <p:sldId id="287" r:id="rId7"/>
    <p:sldId id="282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29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3047"/>
    <a:srgbClr val="0B2B41"/>
    <a:srgbClr val="114263"/>
    <a:srgbClr val="401918"/>
    <a:srgbClr val="731F1C"/>
    <a:srgbClr val="AB678E"/>
    <a:srgbClr val="B2606E"/>
    <a:srgbClr val="CA929B"/>
    <a:srgbClr val="248CD2"/>
    <a:srgbClr val="C88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91" autoAdjust="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D1D01A-5516-4E1C-9A6D-D9EF8C203F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87A2D-9F8F-45E9-B127-C2407E795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4338A-2C54-48B6-A869-F1523EB17642}" type="datetimeFigureOut">
              <a:rPr lang="en-US" smtClean="0"/>
              <a:t>9/6/2021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15058-9F03-4AC5-A723-3D23E2772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E583C-77B5-479A-A9CA-17DC816BC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57C9-54A6-4BAA-A5CD-C535F9370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205A9-A302-429C-8AB8-C362C4362DF4}" type="datetimeFigureOut">
              <a:rPr lang="en-US" smtClean="0"/>
              <a:t>9/6/2021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2289-BCFD-4053-9D06-A9140C63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7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82289-BCFD-4053-9D06-A9140C63A45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99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82289-BCFD-4053-9D06-A9140C63A45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226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_Important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86" y="1825625"/>
            <a:ext cx="10815864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86" y="1825625"/>
            <a:ext cx="5386614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7685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186" y="1681163"/>
            <a:ext cx="533214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76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186" y="2505075"/>
            <a:ext cx="533214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27685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26586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t_2 column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Three people sitting at picnic table">
            <a:extLst>
              <a:ext uri="{FF2B5EF4-FFF2-40B4-BE49-F238E27FC236}">
                <a16:creationId xmlns:a16="http://schemas.microsoft.com/office/drawing/2014/main" id="{0B90EB26-97FD-4B8B-86E0-B00589E094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676568" cy="6858000"/>
          </a:xfr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4144" y="1291772"/>
            <a:ext cx="4379976" cy="2393537"/>
          </a:xfrm>
        </p:spPr>
        <p:txBody>
          <a:bodyPr/>
          <a:lstStyle/>
          <a:p>
            <a:r>
              <a:rPr lang="en-US" dirty="0"/>
              <a:t>Tailoring Course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556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FD2BD0-25D8-4767-B19D-49373F3AB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61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D7EAA-B9D1-42FB-96CE-1C38CF26C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26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sitting around a wooden table&#10;">
            <a:extLst>
              <a:ext uri="{FF2B5EF4-FFF2-40B4-BE49-F238E27FC236}">
                <a16:creationId xmlns:a16="http://schemas.microsoft.com/office/drawing/2014/main" id="{D48306FF-9A46-43AC-BC11-DE5D9F2D18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1664CF3-C0D1-4769-8E59-8694AF07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69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2" name="Title 41" descr="title">
            <a:extLst>
              <a:ext uri="{FF2B5EF4-FFF2-40B4-BE49-F238E27FC236}">
                <a16:creationId xmlns:a16="http://schemas.microsoft.com/office/drawing/2014/main" id="{72FCEAE4-FA74-4446-B2F5-9AFA2DA13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80" y="2142271"/>
            <a:ext cx="5578995" cy="879928"/>
          </a:xfrm>
        </p:spPr>
        <p:txBody>
          <a:bodyPr/>
          <a:lstStyle/>
          <a:p>
            <a:r>
              <a:rPr lang="en-US" b="0" dirty="0"/>
              <a:t>THANK YOU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F17C705-3351-4B11-BD28-D0CACC12D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2755" y="2930325"/>
            <a:ext cx="469807" cy="79404"/>
            <a:chOff x="9330846" y="5054600"/>
            <a:chExt cx="676275" cy="114300"/>
          </a:xfrm>
          <a:solidFill>
            <a:schemeClr val="bg1"/>
          </a:solidFill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25FEBFE-A26D-4E0B-B884-7E186CD878E5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A24665D-D5CF-4F18-A88A-8E4471800E8D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9F2203F-31BF-4705-AC57-E197602982AA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4734E32-080E-49F2-89F3-16F0DBB5D130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4" name="Content Placeholder 93" descr="User">
            <a:extLst>
              <a:ext uri="{FF2B5EF4-FFF2-40B4-BE49-F238E27FC236}">
                <a16:creationId xmlns:a16="http://schemas.microsoft.com/office/drawing/2014/main" id="{5AC6F288-703B-45A1-9B56-079BD755B2CB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sp>
        <p:nvSpPr>
          <p:cNvPr id="80" name="Text Placeholder 79" descr="name of user">
            <a:extLst>
              <a:ext uri="{FF2B5EF4-FFF2-40B4-BE49-F238E27FC236}">
                <a16:creationId xmlns:a16="http://schemas.microsoft.com/office/drawing/2014/main" id="{40F0AA8D-0756-4350-8005-9BCD0DDB3B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Pratiksha</a:t>
            </a:r>
            <a:r>
              <a:rPr lang="en-US" dirty="0"/>
              <a:t> Somnath Doke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695A66A-1D9E-4D4E-9067-DC97380D3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56601" y="41430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Content Placeholder 95" descr="Receiver">
            <a:extLst>
              <a:ext uri="{FF2B5EF4-FFF2-40B4-BE49-F238E27FC236}">
                <a16:creationId xmlns:a16="http://schemas.microsoft.com/office/drawing/2014/main" id="{106CDB5A-A67F-441C-894F-3EDD7AD64C9A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sp>
        <p:nvSpPr>
          <p:cNvPr id="86" name="Text Placeholder 85" descr="user phone">
            <a:extLst>
              <a:ext uri="{FF2B5EF4-FFF2-40B4-BE49-F238E27FC236}">
                <a16:creationId xmlns:a16="http://schemas.microsoft.com/office/drawing/2014/main" id="{60CCF183-9FEB-4677-9379-BC01A7251D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7387888896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29648F7-20E3-4312-823A-D8265A94A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56601" y="48669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Content Placeholder 97" descr="Envelope">
            <a:extLst>
              <a:ext uri="{FF2B5EF4-FFF2-40B4-BE49-F238E27FC236}">
                <a16:creationId xmlns:a16="http://schemas.microsoft.com/office/drawing/2014/main" id="{0B9C03E0-6367-44D9-A740-AA6436F075E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/>
      </p:pic>
      <p:sp>
        <p:nvSpPr>
          <p:cNvPr id="87" name="Text Placeholder 86" descr="user email">
            <a:extLst>
              <a:ext uri="{FF2B5EF4-FFF2-40B4-BE49-F238E27FC236}">
                <a16:creationId xmlns:a16="http://schemas.microsoft.com/office/drawing/2014/main" id="{DF3FE72B-F9BD-472F-A413-71BEEF95F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psdoke99@gmail.com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F841485-6093-48AB-9892-0FB58675C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56601" y="56162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Content Placeholder 99" descr="Link">
            <a:extLst>
              <a:ext uri="{FF2B5EF4-FFF2-40B4-BE49-F238E27FC236}">
                <a16:creationId xmlns:a16="http://schemas.microsoft.com/office/drawing/2014/main" id="{420E824D-10A7-42CB-A7E8-5298E3E84F02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/>
      </p:pic>
      <p:sp>
        <p:nvSpPr>
          <p:cNvPr id="88" name="Text Placeholder 87" descr="user website">
            <a:extLst>
              <a:ext uri="{FF2B5EF4-FFF2-40B4-BE49-F238E27FC236}">
                <a16:creationId xmlns:a16="http://schemas.microsoft.com/office/drawing/2014/main" id="{3717E33B-5954-4CDC-B30A-BD21BED6DD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https://pratikshaedubridge.w3spaces.com/</a:t>
            </a:r>
          </a:p>
        </p:txBody>
      </p:sp>
    </p:spTree>
    <p:extLst>
      <p:ext uri="{BB962C8B-B14F-4D97-AF65-F5344CB8AC3E}">
        <p14:creationId xmlns:p14="http://schemas.microsoft.com/office/powerpoint/2010/main" val="267420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 up of pages in a book">
            <a:extLst>
              <a:ext uri="{FF2B5EF4-FFF2-40B4-BE49-F238E27FC236}">
                <a16:creationId xmlns:a16="http://schemas.microsoft.com/office/drawing/2014/main" id="{18718FBA-CF32-41C2-9D07-1F0F7F19F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7911548" cy="6858000"/>
            <a:chOff x="0" y="0"/>
            <a:chExt cx="7911548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7911548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sz="4000" dirty="0">
                  <a:latin typeface="Times New Roman" pitchFamily="18" charset="0"/>
                  <a:cs typeface="Times New Roman" pitchFamily="18" charset="0"/>
                </a:rPr>
                <a:t>	Introduction of topic	</a:t>
              </a:r>
            </a:p>
            <a:p>
              <a:r>
                <a:rPr lang="en-US" sz="4000" dirty="0">
                  <a:latin typeface="Times New Roman" pitchFamily="18" charset="0"/>
                  <a:cs typeface="Times New Roman" pitchFamily="18" charset="0"/>
                </a:rPr>
                <a:t>	Languages used</a:t>
              </a:r>
            </a:p>
            <a:p>
              <a:r>
                <a:rPr lang="en-US" sz="4000" dirty="0">
                  <a:latin typeface="Times New Roman" pitchFamily="18" charset="0"/>
                  <a:cs typeface="Times New Roman" pitchFamily="18" charset="0"/>
                </a:rPr>
                <a:t>	Screenshots</a:t>
              </a:r>
              <a:endParaRPr lang="en-IN" sz="40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endParaRPr lang="en-US" dirty="0"/>
            </a:p>
          </p:txBody>
        </p:sp>
      </p:grpSp>
      <p:sp>
        <p:nvSpPr>
          <p:cNvPr id="12" name="Text Placeholder 34" descr="subtitle">
            <a:extLst>
              <a:ext uri="{FF2B5EF4-FFF2-40B4-BE49-F238E27FC236}">
                <a16:creationId xmlns:a16="http://schemas.microsoft.com/office/drawing/2014/main" id="{813B65FA-E620-4997-B484-5A117005E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8" y="249239"/>
            <a:ext cx="6592887" cy="1553058"/>
          </a:xfrm>
        </p:spPr>
        <p:txBody>
          <a:bodyPr/>
          <a:lstStyle/>
          <a:p>
            <a:r>
              <a:rPr lang="en-US" dirty="0"/>
              <a:t> Content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7816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room of red chairs in front of a window">
            <a:extLst>
              <a:ext uri="{FF2B5EF4-FFF2-40B4-BE49-F238E27FC236}">
                <a16:creationId xmlns:a16="http://schemas.microsoft.com/office/drawing/2014/main" id="{E983D85E-34D8-430D-875F-7EBB69A6B7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4144" y="1291772"/>
            <a:ext cx="4379976" cy="2753756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3200" dirty="0"/>
              <a:t>Tailoring Classes in </a:t>
            </a:r>
            <a:r>
              <a:rPr lang="en-US" sz="3200" dirty="0" err="1"/>
              <a:t>Pune.Enrolll</a:t>
            </a:r>
            <a:r>
              <a:rPr lang="en-US" sz="3200" dirty="0"/>
              <a:t> into best stitching institutes,</a:t>
            </a:r>
            <a:r>
              <a:rPr lang="en-US" sz="3200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200" b="1" i="0" dirty="0">
                <a:effectLst/>
              </a:rPr>
              <a:t>sewing courses</a:t>
            </a:r>
            <a:r>
              <a:rPr lang="en-US" sz="3200" b="0" i="0" dirty="0">
                <a:effectLst/>
              </a:rPr>
              <a:t> to get certification and learn advanced techniques on </a:t>
            </a:r>
            <a:r>
              <a:rPr lang="en-US" sz="3200" b="0" i="0" dirty="0" err="1">
                <a:effectLst/>
              </a:rPr>
              <a:t>blouse,dress</a:t>
            </a:r>
            <a:r>
              <a:rPr lang="en-US" sz="3200" b="0" i="0" dirty="0">
                <a:effectLst/>
              </a:rPr>
              <a:t>. </a:t>
            </a:r>
            <a:r>
              <a:rPr lang="en-US" sz="3200" dirty="0"/>
              <a:t> 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2382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ooks on a shelf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026" name="Picture 2" descr="What is HTML? - Web development basics">
            <a:extLst>
              <a:ext uri="{FF2B5EF4-FFF2-40B4-BE49-F238E27FC236}">
                <a16:creationId xmlns:a16="http://schemas.microsoft.com/office/drawing/2014/main" id="{49022FED-E22F-4405-9E9F-691E69EF7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7217"/>
            <a:ext cx="7577140" cy="262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5BFF38-A91C-4834-B8FD-C81AECE16C90}"/>
              </a:ext>
            </a:extLst>
          </p:cNvPr>
          <p:cNvSpPr txBox="1"/>
          <p:nvPr/>
        </p:nvSpPr>
        <p:spPr>
          <a:xfrm>
            <a:off x="247973" y="3719593"/>
            <a:ext cx="87222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IN" sz="4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HyperText</a:t>
            </a:r>
            <a:r>
              <a:rPr lang="en-IN" sz="4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Markup Language.</a:t>
            </a:r>
            <a:endParaRPr lang="en-IN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511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ooks on a shelf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050" name="Picture 2" descr="What is CSS (Cascading Style Sheets)? IT BOY - CSS">
            <a:extLst>
              <a:ext uri="{FF2B5EF4-FFF2-40B4-BE49-F238E27FC236}">
                <a16:creationId xmlns:a16="http://schemas.microsoft.com/office/drawing/2014/main" id="{7CD94CF8-3B66-442C-ABA6-1E1484EA8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59" y="133869"/>
            <a:ext cx="8697077" cy="287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73270E-7111-4D68-8D9A-F0EE01D9EAA6}"/>
              </a:ext>
            </a:extLst>
          </p:cNvPr>
          <p:cNvSpPr txBox="1"/>
          <p:nvPr/>
        </p:nvSpPr>
        <p:spPr>
          <a:xfrm>
            <a:off x="1528997" y="3612630"/>
            <a:ext cx="93650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CSS</a:t>
            </a:r>
            <a:r>
              <a:rPr lang="en-US" sz="4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stands for Cascading Style Sheets.</a:t>
            </a:r>
            <a:endParaRPr lang="en-I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06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8F168C-0536-42FB-9D03-5ADF04973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89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F6ECB8-6F35-4B00-BF66-34AF0AD52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15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BA1113-6911-40A4-9093-2B5583619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52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76547-8AB0-4997-B86E-3FA2D4C93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34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475556_Education presentation_AAS_v5" id="{AAC57104-7B60-491F-A321-6BCAF93AC541}" vid="{5A43072C-36E0-4A5A-A3FF-E88D65C597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C32B5E-029E-455A-86F0-091666CEEB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575C36-314A-42CB-9114-6E0CE4AB273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5D0AD3E-9DDB-4E69-981A-7DAE0E9B5F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 presentation</Template>
  <TotalTime>172</TotalTime>
  <Words>76</Words>
  <Application>Microsoft Office PowerPoint</Application>
  <PresentationFormat>Widescreen</PresentationFormat>
  <Paragraphs>15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</vt:lpstr>
      <vt:lpstr>Calibri</vt:lpstr>
      <vt:lpstr>Calibri Light</vt:lpstr>
      <vt:lpstr>Corbel</vt:lpstr>
      <vt:lpstr>Times New Roman</vt:lpstr>
      <vt:lpstr>Office Theme</vt:lpstr>
      <vt:lpstr>Tailoring Course</vt:lpstr>
      <vt:lpstr> Content</vt:lpstr>
      <vt:lpstr>    Tailoring Classes in Pune.Enrolll into best stitching institutes, sewing courses to get certification and learn advanced techniques on blouse,dress. 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Tailoring Course</dc:title>
  <dc:creator>HP</dc:creator>
  <cp:lastModifiedBy>HP</cp:lastModifiedBy>
  <cp:revision>5</cp:revision>
  <dcterms:created xsi:type="dcterms:W3CDTF">2021-09-04T13:59:02Z</dcterms:created>
  <dcterms:modified xsi:type="dcterms:W3CDTF">2021-09-06T10:29:47Z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